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01"/>
  </p:normalViewPr>
  <p:slideViewPr>
    <p:cSldViewPr snapToGrid="0" snapToObjects="1">
      <p:cViewPr>
        <p:scale>
          <a:sx n="99" d="100"/>
          <a:sy n="99" d="100"/>
        </p:scale>
        <p:origin x="105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12/12/16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631" y="1116280"/>
            <a:ext cx="8825658" cy="2295438"/>
          </a:xfrm>
        </p:spPr>
        <p:txBody>
          <a:bodyPr/>
          <a:lstStyle/>
          <a:p>
            <a:r>
              <a:rPr lang="en-US" dirty="0" smtClean="0"/>
              <a:t>Cyber Abuse Detection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2707" y="5858034"/>
            <a:ext cx="8825658" cy="861420"/>
          </a:xfrm>
        </p:spPr>
        <p:txBody>
          <a:bodyPr>
            <a:normAutofit fontScale="85000" lnSpcReduction="20000"/>
          </a:bodyPr>
          <a:lstStyle/>
          <a:p>
            <a:r>
              <a:rPr lang="en-US" i="1" dirty="0" smtClean="0"/>
              <a:t>- By </a:t>
            </a:r>
            <a:r>
              <a:rPr lang="en-US" i="1" dirty="0" err="1" smtClean="0"/>
              <a:t>Suchi</a:t>
            </a:r>
            <a:r>
              <a:rPr lang="en-US" i="1" dirty="0"/>
              <a:t>, Nia, </a:t>
            </a:r>
            <a:r>
              <a:rPr lang="en-US" i="1" dirty="0" err="1" smtClean="0"/>
              <a:t>Rohit</a:t>
            </a:r>
            <a:r>
              <a:rPr lang="en-US" i="1" dirty="0" smtClean="0"/>
              <a:t> and Nihar</a:t>
            </a:r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788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Define what counts as a personal insult:</a:t>
            </a:r>
          </a:p>
          <a:p>
            <a:pPr lvl="1" fontAlgn="base"/>
            <a:r>
              <a:rPr lang="en-US" dirty="0" smtClean="0"/>
              <a:t>Comments </a:t>
            </a:r>
            <a:r>
              <a:rPr lang="en-US" dirty="0"/>
              <a:t>intended to be insulting to a person</a:t>
            </a:r>
          </a:p>
          <a:p>
            <a:pPr lvl="1" fontAlgn="base"/>
            <a:r>
              <a:rPr lang="en-US" dirty="0"/>
              <a:t>Insults may/may not contain racial </a:t>
            </a:r>
            <a:r>
              <a:rPr lang="en-US" dirty="0" smtClean="0"/>
              <a:t>or </a:t>
            </a:r>
            <a:r>
              <a:rPr lang="en-US" dirty="0"/>
              <a:t>abusive </a:t>
            </a:r>
            <a:r>
              <a:rPr lang="en-US" dirty="0" smtClean="0"/>
              <a:t>language</a:t>
            </a:r>
            <a:endParaRPr lang="en-US" dirty="0"/>
          </a:p>
          <a:p>
            <a:pPr lvl="1" fontAlgn="base"/>
            <a:r>
              <a:rPr lang="en-US" dirty="0" smtClean="0"/>
              <a:t>Abusive Comments that </a:t>
            </a:r>
            <a:r>
              <a:rPr lang="en-US" dirty="0"/>
              <a:t>are not directed to </a:t>
            </a:r>
            <a:r>
              <a:rPr lang="en-US" dirty="0" smtClean="0"/>
              <a:t>an </a:t>
            </a:r>
            <a:r>
              <a:rPr lang="en-US" dirty="0"/>
              <a:t>individual </a:t>
            </a:r>
            <a:r>
              <a:rPr lang="en-US" dirty="0" smtClean="0"/>
              <a:t>will </a:t>
            </a:r>
            <a:r>
              <a:rPr lang="en-US" dirty="0"/>
              <a:t>not be considered as insults</a:t>
            </a:r>
          </a:p>
          <a:p>
            <a:pPr fontAlgn="base"/>
            <a:r>
              <a:rPr lang="en-US" dirty="0" smtClean="0"/>
              <a:t>Tag comments as insults (or not)</a:t>
            </a:r>
            <a:endParaRPr lang="en-US" dirty="0"/>
          </a:p>
          <a:p>
            <a:pPr fontAlgn="base"/>
            <a:r>
              <a:rPr lang="en-US" dirty="0"/>
              <a:t>Implement a self awareness mechanism to warn social media users when posting insulting comments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8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504" y="2018806"/>
            <a:ext cx="2873829" cy="4241470"/>
          </a:xfrm>
          <a:ln>
            <a:solidFill>
              <a:schemeClr val="tx2"/>
            </a:solidFill>
          </a:ln>
        </p:spPr>
        <p:txBody>
          <a:bodyPr/>
          <a:lstStyle/>
          <a:p>
            <a:pPr marL="0" indent="0" algn="ctr">
              <a:buNone/>
            </a:pPr>
            <a:r>
              <a:rPr lang="en-US" b="1" dirty="0" smtClean="0"/>
              <a:t>Preprocessing</a:t>
            </a:r>
          </a:p>
          <a:p>
            <a:r>
              <a:rPr lang="en-US" dirty="0"/>
              <a:t>Spell </a:t>
            </a:r>
            <a:r>
              <a:rPr lang="en-US" dirty="0" smtClean="0"/>
              <a:t>correction</a:t>
            </a:r>
            <a:endParaRPr lang="en-US" dirty="0"/>
          </a:p>
          <a:p>
            <a:r>
              <a:rPr lang="en-US" dirty="0" smtClean="0"/>
              <a:t>Custom tokenizer</a:t>
            </a:r>
          </a:p>
          <a:p>
            <a:r>
              <a:rPr lang="en-US" dirty="0"/>
              <a:t>Slang to formal English </a:t>
            </a:r>
          </a:p>
          <a:p>
            <a:r>
              <a:rPr lang="en-US" dirty="0"/>
              <a:t>Lemmatization </a:t>
            </a:r>
          </a:p>
          <a:p>
            <a:r>
              <a:rPr lang="en-US" dirty="0"/>
              <a:t>stemming </a:t>
            </a:r>
          </a:p>
          <a:p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168733" y="2018806"/>
            <a:ext cx="2869253" cy="4241470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Feature </a:t>
            </a:r>
            <a:r>
              <a:rPr lang="en-US" b="1" dirty="0" smtClean="0"/>
              <a:t>extraction </a:t>
            </a:r>
          </a:p>
          <a:p>
            <a:r>
              <a:rPr lang="en-US" dirty="0" smtClean="0"/>
              <a:t>TF-IDF</a:t>
            </a:r>
            <a:endParaRPr lang="en-US" dirty="0"/>
          </a:p>
          <a:p>
            <a:r>
              <a:rPr lang="en-US" dirty="0"/>
              <a:t>Custom features </a:t>
            </a:r>
          </a:p>
          <a:p>
            <a:r>
              <a:rPr lang="en-US" smtClean="0"/>
              <a:t>Sentimental </a:t>
            </a:r>
            <a:r>
              <a:rPr lang="en-US" smtClean="0"/>
              <a:t>analysis</a:t>
            </a:r>
            <a:endParaRPr lang="en-US" dirty="0" smtClean="0"/>
          </a:p>
          <a:p>
            <a:r>
              <a:rPr lang="en-US" dirty="0"/>
              <a:t>Word2vec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190386" y="2018806"/>
            <a:ext cx="2869253" cy="4241470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/>
              <a:t>Models </a:t>
            </a:r>
            <a:r>
              <a:rPr lang="en-US" b="1" dirty="0" smtClean="0"/>
              <a:t> </a:t>
            </a:r>
          </a:p>
          <a:p>
            <a:r>
              <a:rPr lang="en-US" dirty="0"/>
              <a:t>Linear SVM </a:t>
            </a:r>
          </a:p>
          <a:p>
            <a:r>
              <a:rPr lang="en-US" dirty="0"/>
              <a:t>k-means </a:t>
            </a:r>
            <a:r>
              <a:rPr lang="en-US" dirty="0" smtClean="0"/>
              <a:t>clustering </a:t>
            </a:r>
            <a:endParaRPr lang="en-US" dirty="0"/>
          </a:p>
          <a:p>
            <a:r>
              <a:rPr lang="en-US" dirty="0" smtClean="0"/>
              <a:t>Ensemble</a:t>
            </a:r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212039" y="2018806"/>
            <a:ext cx="2869253" cy="4241470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buNone/>
            </a:pPr>
            <a:r>
              <a:rPr lang="en-US" b="1" dirty="0" smtClean="0"/>
              <a:t>User Interface</a:t>
            </a:r>
          </a:p>
          <a:p>
            <a:r>
              <a:rPr lang="en-US" dirty="0" smtClean="0"/>
              <a:t>Flask</a:t>
            </a:r>
            <a:endParaRPr lang="en-US" dirty="0"/>
          </a:p>
          <a:p>
            <a:r>
              <a:rPr lang="en-US" dirty="0" smtClean="0"/>
              <a:t>Materialize CSS</a:t>
            </a:r>
            <a:endParaRPr lang="en-US" dirty="0"/>
          </a:p>
          <a:p>
            <a:r>
              <a:rPr lang="en-US" dirty="0" smtClean="0"/>
              <a:t>OAuth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6240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Screenshots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52" y="1975689"/>
            <a:ext cx="6069042" cy="4148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120" y="1975689"/>
            <a:ext cx="5748753" cy="414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839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155</TotalTime>
  <Words>109</Words>
  <Application>Microsoft Macintosh PowerPoint</Application>
  <PresentationFormat>Widescreen</PresentationFormat>
  <Paragraphs>31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Cyber Abuse Detection</vt:lpstr>
      <vt:lpstr>Project Scope</vt:lpstr>
      <vt:lpstr>Implementations</vt:lpstr>
      <vt:lpstr>Some Screenshots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Abuse Detection System</dc:title>
  <dc:creator>Nihar Dalmia</dc:creator>
  <cp:lastModifiedBy>Nianthrini Balakrishnan</cp:lastModifiedBy>
  <cp:revision>9</cp:revision>
  <dcterms:created xsi:type="dcterms:W3CDTF">2016-12-07T04:03:27Z</dcterms:created>
  <dcterms:modified xsi:type="dcterms:W3CDTF">2016-12-13T00:13:03Z</dcterms:modified>
</cp:coreProperties>
</file>

<file path=docProps/thumbnail.jpeg>
</file>